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346" r:id="rId5"/>
    <p:sldId id="376" r:id="rId6"/>
    <p:sldId id="265" r:id="rId7"/>
    <p:sldId id="264" r:id="rId8"/>
    <p:sldId id="443" r:id="rId9"/>
    <p:sldId id="389" r:id="rId10"/>
    <p:sldId id="388" r:id="rId11"/>
    <p:sldId id="390" r:id="rId12"/>
    <p:sldId id="391" r:id="rId13"/>
    <p:sldId id="392" r:id="rId14"/>
    <p:sldId id="438" r:id="rId15"/>
    <p:sldId id="439" r:id="rId16"/>
    <p:sldId id="435" r:id="rId17"/>
    <p:sldId id="414" r:id="rId18"/>
    <p:sldId id="393" r:id="rId19"/>
    <p:sldId id="436" r:id="rId20"/>
    <p:sldId id="437" r:id="rId21"/>
    <p:sldId id="440" r:id="rId22"/>
    <p:sldId id="442" r:id="rId23"/>
  </p:sldIdLst>
  <p:sldSz cx="12192000" cy="6858000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E921B11F-384C-4448-961F-3310A6128E0E}">
          <p14:sldIdLst>
            <p14:sldId id="346"/>
            <p14:sldId id="376"/>
            <p14:sldId id="265"/>
            <p14:sldId id="264"/>
            <p14:sldId id="443"/>
            <p14:sldId id="389"/>
            <p14:sldId id="388"/>
            <p14:sldId id="390"/>
            <p14:sldId id="391"/>
            <p14:sldId id="392"/>
            <p14:sldId id="438"/>
            <p14:sldId id="439"/>
            <p14:sldId id="435"/>
            <p14:sldId id="414"/>
            <p14:sldId id="393"/>
            <p14:sldId id="436"/>
            <p14:sldId id="437"/>
            <p14:sldId id="440"/>
            <p14:sldId id="442"/>
          </p14:sldIdLst>
        </p14:section>
        <p14:section name="Standaardsectie" id="{B7D6DEA5-C2DA-4ACF-96D8-D2EC16B6A18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21A"/>
    <a:srgbClr val="42909E"/>
    <a:srgbClr val="172061"/>
    <a:srgbClr val="D26D25"/>
    <a:srgbClr val="72A3AE"/>
    <a:srgbClr val="94CBD5"/>
    <a:srgbClr val="9D5217"/>
    <a:srgbClr val="C8D200"/>
    <a:srgbClr val="D8D922"/>
    <a:srgbClr val="D8D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21DB5-31A1-4AEC-BC79-311B86CCDE5E}" v="388" dt="2020-11-10T08:29:25.5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e364d0b9-009e-4116-b78a-a86aed516e71" providerId="ADAL" clId="{03221DB5-31A1-4AEC-BC79-311B86CCDE5E}"/>
    <pc:docChg chg="custSel addSld delSld modSld sldOrd modSection">
      <pc:chgData name="Stijn Weijermars" userId="e364d0b9-009e-4116-b78a-a86aed516e71" providerId="ADAL" clId="{03221DB5-31A1-4AEC-BC79-311B86CCDE5E}" dt="2020-11-10T08:29:25.529" v="555" actId="20577"/>
      <pc:docMkLst>
        <pc:docMk/>
      </pc:docMkLst>
      <pc:sldChg chg="modSp mod">
        <pc:chgData name="Stijn Weijermars" userId="e364d0b9-009e-4116-b78a-a86aed516e71" providerId="ADAL" clId="{03221DB5-31A1-4AEC-BC79-311B86CCDE5E}" dt="2020-11-10T08:08:39.681" v="414" actId="1076"/>
        <pc:sldMkLst>
          <pc:docMk/>
          <pc:sldMk cId="2071582039" sldId="264"/>
        </pc:sldMkLst>
        <pc:spChg chg="mod">
          <ac:chgData name="Stijn Weijermars" userId="e364d0b9-009e-4116-b78a-a86aed516e71" providerId="ADAL" clId="{03221DB5-31A1-4AEC-BC79-311B86CCDE5E}" dt="2020-11-10T08:08:39.681" v="414" actId="1076"/>
          <ac:spMkLst>
            <pc:docMk/>
            <pc:sldMk cId="2071582039" sldId="264"/>
            <ac:spMk id="5" creationId="{50C3AA5B-1928-4FBD-81E5-08AA0AEBF69B}"/>
          </ac:spMkLst>
        </pc:spChg>
        <pc:picChg chg="mod">
          <ac:chgData name="Stijn Weijermars" userId="e364d0b9-009e-4116-b78a-a86aed516e71" providerId="ADAL" clId="{03221DB5-31A1-4AEC-BC79-311B86CCDE5E}" dt="2020-11-10T08:08:22.305" v="412" actId="1076"/>
          <ac:picMkLst>
            <pc:docMk/>
            <pc:sldMk cId="2071582039" sldId="264"/>
            <ac:picMk id="7" creationId="{6305CBC5-2AD7-4F66-86E8-1F441351C36D}"/>
          </ac:picMkLst>
        </pc:picChg>
      </pc:sldChg>
      <pc:sldChg chg="addSp modSp mod modAnim">
        <pc:chgData name="Stijn Weijermars" userId="e364d0b9-009e-4116-b78a-a86aed516e71" providerId="ADAL" clId="{03221DB5-31A1-4AEC-BC79-311B86CCDE5E}" dt="2020-11-10T08:09:06.681" v="419" actId="1076"/>
        <pc:sldMkLst>
          <pc:docMk/>
          <pc:sldMk cId="392836130" sldId="265"/>
        </pc:sldMkLst>
        <pc:spChg chg="add mod">
          <ac:chgData name="Stijn Weijermars" userId="e364d0b9-009e-4116-b78a-a86aed516e71" providerId="ADAL" clId="{03221DB5-31A1-4AEC-BC79-311B86CCDE5E}" dt="2020-11-10T08:09:06.681" v="419" actId="1076"/>
          <ac:spMkLst>
            <pc:docMk/>
            <pc:sldMk cId="392836130" sldId="265"/>
            <ac:spMk id="7" creationId="{7DF780FC-900E-4568-94F8-1AA31B4C5876}"/>
          </ac:spMkLst>
        </pc:spChg>
      </pc:sldChg>
      <pc:sldChg chg="del ord">
        <pc:chgData name="Stijn Weijermars" userId="e364d0b9-009e-4116-b78a-a86aed516e71" providerId="ADAL" clId="{03221DB5-31A1-4AEC-BC79-311B86CCDE5E}" dt="2020-11-10T08:06:44.868" v="410" actId="47"/>
        <pc:sldMkLst>
          <pc:docMk/>
          <pc:sldMk cId="4084625238" sldId="343"/>
        </pc:sldMkLst>
      </pc:sldChg>
      <pc:sldChg chg="modSp mod">
        <pc:chgData name="Stijn Weijermars" userId="e364d0b9-009e-4116-b78a-a86aed516e71" providerId="ADAL" clId="{03221DB5-31A1-4AEC-BC79-311B86CCDE5E}" dt="2020-11-10T08:14:24.703" v="530" actId="403"/>
        <pc:sldMkLst>
          <pc:docMk/>
          <pc:sldMk cId="163694343" sldId="346"/>
        </pc:sldMkLst>
        <pc:spChg chg="mod">
          <ac:chgData name="Stijn Weijermars" userId="e364d0b9-009e-4116-b78a-a86aed516e71" providerId="ADAL" clId="{03221DB5-31A1-4AEC-BC79-311B86CCDE5E}" dt="2020-11-10T08:14:18.001" v="527" actId="1076"/>
          <ac:spMkLst>
            <pc:docMk/>
            <pc:sldMk cId="163694343" sldId="346"/>
            <ac:spMk id="2" creationId="{31196460-293A-422E-9BEE-30632C18D262}"/>
          </ac:spMkLst>
        </pc:spChg>
        <pc:spChg chg="mod">
          <ac:chgData name="Stijn Weijermars" userId="e364d0b9-009e-4116-b78a-a86aed516e71" providerId="ADAL" clId="{03221DB5-31A1-4AEC-BC79-311B86CCDE5E}" dt="2020-11-10T08:14:24.703" v="530" actId="403"/>
          <ac:spMkLst>
            <pc:docMk/>
            <pc:sldMk cId="163694343" sldId="346"/>
            <ac:spMk id="3" creationId="{EE2A069E-D329-47CF-8253-AAE185B1E00D}"/>
          </ac:spMkLst>
        </pc:spChg>
        <pc:spChg chg="mod">
          <ac:chgData name="Stijn Weijermars" userId="e364d0b9-009e-4116-b78a-a86aed516e71" providerId="ADAL" clId="{03221DB5-31A1-4AEC-BC79-311B86CCDE5E}" dt="2020-11-09T21:32:24.241" v="5" actId="20577"/>
          <ac:spMkLst>
            <pc:docMk/>
            <pc:sldMk cId="163694343" sldId="346"/>
            <ac:spMk id="6" creationId="{CDB1A3C0-56B0-4A77-BF10-AD535F6312BC}"/>
          </ac:spMkLst>
        </pc:spChg>
      </pc:sldChg>
      <pc:sldChg chg="modSp mod modAnim">
        <pc:chgData name="Stijn Weijermars" userId="e364d0b9-009e-4116-b78a-a86aed516e71" providerId="ADAL" clId="{03221DB5-31A1-4AEC-BC79-311B86CCDE5E}" dt="2020-11-10T08:20:59.447" v="542"/>
        <pc:sldMkLst>
          <pc:docMk/>
          <pc:sldMk cId="1203596527" sldId="376"/>
        </pc:sldMkLst>
        <pc:spChg chg="mod">
          <ac:chgData name="Stijn Weijermars" userId="e364d0b9-009e-4116-b78a-a86aed516e71" providerId="ADAL" clId="{03221DB5-31A1-4AEC-BC79-311B86CCDE5E}" dt="2020-11-10T08:06:41.644" v="409" actId="20577"/>
          <ac:spMkLst>
            <pc:docMk/>
            <pc:sldMk cId="1203596527" sldId="376"/>
            <ac:spMk id="2" creationId="{D7BF156A-E3CB-463B-A074-9D3021B2F7FA}"/>
          </ac:spMkLst>
        </pc:spChg>
        <pc:spChg chg="mod">
          <ac:chgData name="Stijn Weijermars" userId="e364d0b9-009e-4116-b78a-a86aed516e71" providerId="ADAL" clId="{03221DB5-31A1-4AEC-BC79-311B86CCDE5E}" dt="2020-11-10T08:10:07.192" v="524" actId="20577"/>
          <ac:spMkLst>
            <pc:docMk/>
            <pc:sldMk cId="1203596527" sldId="376"/>
            <ac:spMk id="3" creationId="{C770F7BA-2E41-44E1-B32B-947EA17364D8}"/>
          </ac:spMkLst>
        </pc:spChg>
      </pc:sldChg>
      <pc:sldChg chg="modAnim">
        <pc:chgData name="Stijn Weijermars" userId="e364d0b9-009e-4116-b78a-a86aed516e71" providerId="ADAL" clId="{03221DB5-31A1-4AEC-BC79-311B86CCDE5E}" dt="2020-11-10T08:18:16.288" v="532"/>
        <pc:sldMkLst>
          <pc:docMk/>
          <pc:sldMk cId="425013670" sldId="388"/>
        </pc:sldMkLst>
      </pc:sldChg>
      <pc:sldChg chg="modAnim">
        <pc:chgData name="Stijn Weijermars" userId="e364d0b9-009e-4116-b78a-a86aed516e71" providerId="ADAL" clId="{03221DB5-31A1-4AEC-BC79-311B86CCDE5E}" dt="2020-11-10T08:18:22.407" v="533"/>
        <pc:sldMkLst>
          <pc:docMk/>
          <pc:sldMk cId="2570425007" sldId="389"/>
        </pc:sldMkLst>
      </pc:sldChg>
      <pc:sldChg chg="modAnim">
        <pc:chgData name="Stijn Weijermars" userId="e364d0b9-009e-4116-b78a-a86aed516e71" providerId="ADAL" clId="{03221DB5-31A1-4AEC-BC79-311B86CCDE5E}" dt="2020-11-10T08:19:37.260" v="541"/>
        <pc:sldMkLst>
          <pc:docMk/>
          <pc:sldMk cId="3883471205" sldId="391"/>
        </pc:sldMkLst>
      </pc:sldChg>
      <pc:sldChg chg="delSp modSp mod delAnim modAnim">
        <pc:chgData name="Stijn Weijermars" userId="e364d0b9-009e-4116-b78a-a86aed516e71" providerId="ADAL" clId="{03221DB5-31A1-4AEC-BC79-311B86CCDE5E}" dt="2020-11-10T08:29:25.529" v="555" actId="20577"/>
        <pc:sldMkLst>
          <pc:docMk/>
          <pc:sldMk cId="938382926" sldId="392"/>
        </pc:sldMkLst>
        <pc:spChg chg="mod">
          <ac:chgData name="Stijn Weijermars" userId="e364d0b9-009e-4116-b78a-a86aed516e71" providerId="ADAL" clId="{03221DB5-31A1-4AEC-BC79-311B86CCDE5E}" dt="2020-11-10T08:29:25.529" v="555" actId="20577"/>
          <ac:spMkLst>
            <pc:docMk/>
            <pc:sldMk cId="938382926" sldId="392"/>
            <ac:spMk id="3" creationId="{418E10F8-F143-4FDF-B16A-F2238E67FEE6}"/>
          </ac:spMkLst>
        </pc:spChg>
        <pc:spChg chg="del mod">
          <ac:chgData name="Stijn Weijermars" userId="e364d0b9-009e-4116-b78a-a86aed516e71" providerId="ADAL" clId="{03221DB5-31A1-4AEC-BC79-311B86CCDE5E}" dt="2020-11-10T08:03:52.519" v="370" actId="478"/>
          <ac:spMkLst>
            <pc:docMk/>
            <pc:sldMk cId="938382926" sldId="392"/>
            <ac:spMk id="4" creationId="{8DCEE8DA-4B44-4AD6-B939-0574B1475289}"/>
          </ac:spMkLst>
        </pc:spChg>
        <pc:spChg chg="mod">
          <ac:chgData name="Stijn Weijermars" userId="e364d0b9-009e-4116-b78a-a86aed516e71" providerId="ADAL" clId="{03221DB5-31A1-4AEC-BC79-311B86CCDE5E}" dt="2020-11-10T07:54:37.807" v="18" actId="21"/>
          <ac:spMkLst>
            <pc:docMk/>
            <pc:sldMk cId="938382926" sldId="392"/>
            <ac:spMk id="5" creationId="{EDFC1A17-B1D3-4897-B92A-47BC5E6FDABE}"/>
          </ac:spMkLst>
        </pc:spChg>
      </pc:sldChg>
      <pc:sldChg chg="del">
        <pc:chgData name="Stijn Weijermars" userId="e364d0b9-009e-4116-b78a-a86aed516e71" providerId="ADAL" clId="{03221DB5-31A1-4AEC-BC79-311B86CCDE5E}" dt="2020-11-10T08:06:24.126" v="384" actId="47"/>
        <pc:sldMkLst>
          <pc:docMk/>
          <pc:sldMk cId="621827765" sldId="412"/>
        </pc:sldMkLst>
      </pc:sldChg>
      <pc:sldChg chg="del">
        <pc:chgData name="Stijn Weijermars" userId="e364d0b9-009e-4116-b78a-a86aed516e71" providerId="ADAL" clId="{03221DB5-31A1-4AEC-BC79-311B86CCDE5E}" dt="2020-11-10T08:06:25.546" v="385" actId="47"/>
        <pc:sldMkLst>
          <pc:docMk/>
          <pc:sldMk cId="3615016828" sldId="413"/>
        </pc:sldMkLst>
      </pc:sldChg>
      <pc:sldChg chg="modSp mod">
        <pc:chgData name="Stijn Weijermars" userId="e364d0b9-009e-4116-b78a-a86aed516e71" providerId="ADAL" clId="{03221DB5-31A1-4AEC-BC79-311B86CCDE5E}" dt="2020-11-10T08:11:03.479" v="525" actId="20577"/>
        <pc:sldMkLst>
          <pc:docMk/>
          <pc:sldMk cId="717321196" sldId="414"/>
        </pc:sldMkLst>
        <pc:spChg chg="mod">
          <ac:chgData name="Stijn Weijermars" userId="e364d0b9-009e-4116-b78a-a86aed516e71" providerId="ADAL" clId="{03221DB5-31A1-4AEC-BC79-311B86CCDE5E}" dt="2020-11-10T08:11:03.479" v="525" actId="20577"/>
          <ac:spMkLst>
            <pc:docMk/>
            <pc:sldMk cId="717321196" sldId="414"/>
            <ac:spMk id="3" creationId="{B73D5503-796C-4CD4-B402-CE1C9114E0C6}"/>
          </ac:spMkLst>
        </pc:spChg>
      </pc:sldChg>
      <pc:sldChg chg="addSp delSp modSp new mod">
        <pc:chgData name="Stijn Weijermars" userId="e364d0b9-009e-4116-b78a-a86aed516e71" providerId="ADAL" clId="{03221DB5-31A1-4AEC-BC79-311B86CCDE5E}" dt="2020-11-10T07:43:38.550" v="15" actId="478"/>
        <pc:sldMkLst>
          <pc:docMk/>
          <pc:sldMk cId="3376109158" sldId="443"/>
        </pc:sldMkLst>
        <pc:spChg chg="del">
          <ac:chgData name="Stijn Weijermars" userId="e364d0b9-009e-4116-b78a-a86aed516e71" providerId="ADAL" clId="{03221DB5-31A1-4AEC-BC79-311B86CCDE5E}" dt="2020-11-10T07:43:37.226" v="14" actId="478"/>
          <ac:spMkLst>
            <pc:docMk/>
            <pc:sldMk cId="3376109158" sldId="443"/>
            <ac:spMk id="2" creationId="{6B250DA6-02A2-4422-9E1A-513D7478056F}"/>
          </ac:spMkLst>
        </pc:spChg>
        <pc:spChg chg="del">
          <ac:chgData name="Stijn Weijermars" userId="e364d0b9-009e-4116-b78a-a86aed516e71" providerId="ADAL" clId="{03221DB5-31A1-4AEC-BC79-311B86CCDE5E}" dt="2020-11-10T07:43:38.550" v="15" actId="478"/>
          <ac:spMkLst>
            <pc:docMk/>
            <pc:sldMk cId="3376109158" sldId="443"/>
            <ac:spMk id="3" creationId="{37AC5419-A4F6-41E6-8859-0D91FB85C744}"/>
          </ac:spMkLst>
        </pc:spChg>
        <pc:picChg chg="add mod">
          <ac:chgData name="Stijn Weijermars" userId="e364d0b9-009e-4116-b78a-a86aed516e71" providerId="ADAL" clId="{03221DB5-31A1-4AEC-BC79-311B86CCDE5E}" dt="2020-11-10T07:43:33.031" v="13" actId="1076"/>
          <ac:picMkLst>
            <pc:docMk/>
            <pc:sldMk cId="3376109158" sldId="443"/>
            <ac:picMk id="4" creationId="{A6B67DE3-6F1E-461D-8BD5-2AFBB9B819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F7AA9-1F83-45A3-BEC1-0B19E81F2AE3}" type="datetimeFigureOut">
              <a:rPr lang="nl-NL" smtClean="0"/>
              <a:t>10-11-2020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F8B88-49C2-453F-92C1-FE690164DB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54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45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4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0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1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2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4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9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0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8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1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10-11-2020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9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wiki.deltares.nl/display/CAW/Waar+komt+het+water+vandaan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upload.wikimedia.org/wikipedia/commons/d/d1/Flusssystemkarte_Rhein_06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PLml_OUU6Z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-gHx7dxLqQ" TargetMode="External"/><Relationship Id="rId2" Type="http://schemas.openxmlformats.org/officeDocument/2006/relationships/hyperlink" Target="https://youtu.be/TUWqYaEm4h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96460-293A-422E-9BEE-30632C18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847" y="95822"/>
            <a:ext cx="8860565" cy="648072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De wereld en ik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2A069E-D329-47CF-8253-AAE185B1E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907" y="2516506"/>
            <a:ext cx="8846773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/>
              <a:t>Watersysteem in je eigen omgeving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7467E89-8FF8-4A04-8D46-7FE0C3DD5953}"/>
              </a:ext>
            </a:extLst>
          </p:cNvPr>
          <p:cNvSpPr txBox="1">
            <a:spLocks/>
          </p:cNvSpPr>
          <p:nvPr/>
        </p:nvSpPr>
        <p:spPr>
          <a:xfrm>
            <a:off x="0" y="5757070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 sz="4400" dirty="0">
                <a:solidFill>
                  <a:schemeClr val="bg1">
                    <a:lumMod val="75000"/>
                  </a:schemeClr>
                </a:solidFill>
              </a:rPr>
              <a:t>Water en energie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CDB1A3C0-56B0-4A77-BF10-AD535F6312BC}"/>
              </a:ext>
            </a:extLst>
          </p:cNvPr>
          <p:cNvSpPr txBox="1">
            <a:spLocks/>
          </p:cNvSpPr>
          <p:nvPr/>
        </p:nvSpPr>
        <p:spPr>
          <a:xfrm>
            <a:off x="8114308" y="5105400"/>
            <a:ext cx="397206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chemeClr val="bg1">
                    <a:lumMod val="65000"/>
                  </a:schemeClr>
                </a:solidFill>
              </a:rPr>
              <a:t>10 November  2020</a:t>
            </a:r>
          </a:p>
          <a:p>
            <a:r>
              <a:rPr lang="nl-NL" sz="2400" dirty="0">
                <a:solidFill>
                  <a:schemeClr val="bg1">
                    <a:lumMod val="65000"/>
                  </a:schemeClr>
                </a:solidFill>
              </a:rPr>
              <a:t>Jaar 1 – Periode 2</a:t>
            </a:r>
          </a:p>
          <a:p>
            <a:r>
              <a:rPr lang="nl-NL" sz="2400" dirty="0">
                <a:solidFill>
                  <a:schemeClr val="bg1">
                    <a:lumMod val="65000"/>
                  </a:schemeClr>
                </a:solidFill>
              </a:rPr>
              <a:t>Les 1</a:t>
            </a:r>
          </a:p>
        </p:txBody>
      </p:sp>
    </p:spTree>
    <p:extLst>
      <p:ext uri="{BB962C8B-B14F-4D97-AF65-F5344CB8AC3E}">
        <p14:creationId xmlns:p14="http://schemas.microsoft.com/office/powerpoint/2010/main" val="163694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05EFE-E571-49E4-ABDE-90A0B253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Delta: Stroomgebieden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8E10F8-F143-4FDF-B16A-F2238E67F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nl-NL" b="1" dirty="0"/>
              <a:t>In welk Stroomgebied woon jij?</a:t>
            </a:r>
          </a:p>
          <a:p>
            <a:pPr fontAlgn="base"/>
            <a:r>
              <a:rPr lang="nl-NL" dirty="0"/>
              <a:t>Maak gebruik van </a:t>
            </a:r>
            <a:r>
              <a:rPr lang="nl-NL" dirty="0" err="1"/>
              <a:t>Pdok</a:t>
            </a:r>
            <a:r>
              <a:rPr lang="nl-NL" dirty="0"/>
              <a:t> (</a:t>
            </a:r>
            <a:r>
              <a:rPr lang="nl-NL" sz="1900" u="sng" dirty="0"/>
              <a:t>www.pdok.nl/viewer</a:t>
            </a:r>
            <a:r>
              <a:rPr lang="nl-NL" dirty="0"/>
              <a:t>) of Google Earth / </a:t>
            </a:r>
            <a:r>
              <a:rPr lang="nl-NL" dirty="0" err="1"/>
              <a:t>Maps</a:t>
            </a:r>
            <a:r>
              <a:rPr lang="nl-NL" dirty="0"/>
              <a:t> en/of waterbeheerplan </a:t>
            </a:r>
            <a:r>
              <a:rPr lang="nl-NL" sz="1900" dirty="0"/>
              <a:t>(maakt het waterschap van je woonplaats)</a:t>
            </a:r>
            <a:endParaRPr lang="nl-NL" dirty="0"/>
          </a:p>
          <a:p>
            <a:pPr fontAlgn="base"/>
            <a:r>
              <a:rPr lang="nl-NL" dirty="0"/>
              <a:t>Zoek de dichtstbijzijnde beek/rivier en volg deze van het begin tot het einde</a:t>
            </a:r>
          </a:p>
          <a:p>
            <a:pPr fontAlgn="base"/>
            <a:r>
              <a:rPr lang="nl-NL" dirty="0"/>
              <a:t>Teken het stroomgebied in van die beek/rivier, teken hierin de stroomrichting van het water.</a:t>
            </a:r>
          </a:p>
          <a:p>
            <a:pPr fontAlgn="base"/>
            <a:r>
              <a:rPr lang="nl-NL" dirty="0"/>
              <a:t>Zoek uit of je bij het stroomgebied van de Schelde, de Maas of de Rijn hoort.</a:t>
            </a:r>
          </a:p>
          <a:p>
            <a:pPr fontAlgn="base"/>
            <a:r>
              <a:rPr lang="nl-NL" dirty="0"/>
              <a:t>Zoek het begin van de Schelde, de Maas of de Rijn en bekijk het Stroomgebied van de rivier. </a:t>
            </a:r>
            <a:r>
              <a:rPr lang="nl-NL" sz="1700" dirty="0">
                <a:hlinkClick r:id="rId2"/>
              </a:rPr>
              <a:t>https://publicwiki.deltares.nl/display/CAW/Waar+komt+het+water+vandaan</a:t>
            </a:r>
            <a:br>
              <a:rPr lang="nl-NL" dirty="0"/>
            </a:b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DFC1A17-B1D3-4897-B92A-47BC5E6FDABE}"/>
              </a:ext>
            </a:extLst>
          </p:cNvPr>
          <p:cNvSpPr txBox="1"/>
          <p:nvPr/>
        </p:nvSpPr>
        <p:spPr>
          <a:xfrm>
            <a:off x="609599" y="1748589"/>
            <a:ext cx="227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382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19BCE-7BE4-4E25-867D-337DAD26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162" y="332656"/>
            <a:ext cx="2528553" cy="648072"/>
          </a:xfrm>
        </p:spPr>
        <p:txBody>
          <a:bodyPr/>
          <a:lstStyle/>
          <a:p>
            <a:r>
              <a:rPr lang="nl-NL" dirty="0"/>
              <a:t>	Maas&gt; </a:t>
            </a:r>
            <a:br>
              <a:rPr lang="nl-NL" dirty="0"/>
            </a:br>
            <a:r>
              <a:rPr lang="nl-NL" dirty="0"/>
              <a:t>&lt;Rijn&amp; Maas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1277835-BF36-4F8D-B5C5-40403E508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0242" y="1"/>
            <a:ext cx="4521758" cy="6857999"/>
          </a:xfrm>
        </p:spPr>
      </p:pic>
      <p:pic>
        <p:nvPicPr>
          <p:cNvPr id="3074" name="Picture 2" descr="Afbeeldingsresultaat voor stroomgebied rijn">
            <a:extLst>
              <a:ext uri="{FF2B5EF4-FFF2-40B4-BE49-F238E27FC236}">
                <a16:creationId xmlns:a16="http://schemas.microsoft.com/office/drawing/2014/main" id="{E4ABFD72-7B6A-4046-A616-DC26AB3FE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84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80927-F105-4F38-9E8F-DADC4985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Groter beeld</a:t>
            </a:r>
          </a:p>
        </p:txBody>
      </p:sp>
      <p:pic>
        <p:nvPicPr>
          <p:cNvPr id="4" name="Tijdelijke aanduiding voor inhoud 3">
            <a:hlinkClick r:id="rId2"/>
            <a:extLst>
              <a:ext uri="{FF2B5EF4-FFF2-40B4-BE49-F238E27FC236}">
                <a16:creationId xmlns:a16="http://schemas.microsoft.com/office/drawing/2014/main" id="{57CA66E1-4647-4177-8AA0-930F6CA53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50308" y="-1"/>
            <a:ext cx="5041692" cy="684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9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0C315-BFEB-4F63-BD0E-DC12825C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Klimaattrends en effecten op onze rivieren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F8AC45-877B-4C45-A730-F10A73EFB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Trends:</a:t>
            </a:r>
          </a:p>
          <a:p>
            <a:r>
              <a:rPr lang="nl-NL" dirty="0"/>
              <a:t>Het wordt warmer;</a:t>
            </a:r>
          </a:p>
          <a:p>
            <a:r>
              <a:rPr lang="nl-NL" dirty="0"/>
              <a:t>Het wordt natter;</a:t>
            </a:r>
          </a:p>
          <a:p>
            <a:r>
              <a:rPr lang="nl-NL" dirty="0"/>
              <a:t>Het wordt droger;</a:t>
            </a:r>
          </a:p>
          <a:p>
            <a:r>
              <a:rPr lang="nl-NL" dirty="0"/>
              <a:t>De zeespiegel stijgt;</a:t>
            </a:r>
          </a:p>
          <a:p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C395F7A-6117-4A83-BB41-CF2B5223018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565900" y="1196753"/>
            <a:ext cx="50165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4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EB12C-66D2-4B80-9712-2C0848AA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Trends Natter en Droger: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3D5503-796C-4CD4-B402-CE1C9114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Ga op zoek naar nieuws over de Rijn of de Maas over overstromingen of periode van droogte</a:t>
            </a:r>
          </a:p>
        </p:txBody>
      </p:sp>
    </p:spTree>
    <p:extLst>
      <p:ext uri="{BB962C8B-B14F-4D97-AF65-F5344CB8AC3E}">
        <p14:creationId xmlns:p14="http://schemas.microsoft.com/office/powerpoint/2010/main" val="717321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6943D-315B-47BD-9512-5ABAB59D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Wateroverlast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77DDE5-B21A-4C6E-B76A-3AF12B3B1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br>
              <a:rPr lang="nl-NL" dirty="0"/>
            </a:b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A0020A-468F-4DB8-BA88-7FCAB1BB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0"/>
            <a:ext cx="7334250" cy="41243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310995-EAEE-40B1-AC7D-135203407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9" y="3312988"/>
            <a:ext cx="4762500" cy="35242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8546AF4-F1EE-445D-8C84-641939B60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9" y="-854243"/>
            <a:ext cx="12192000" cy="79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22353-6710-4341-9421-CE91A7C6C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DBF0B7-6E11-4DFA-BF24-79EEDE80C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C2F47A-7E6A-4E76-A2A9-70E22199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728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3FF6C-13B7-49AC-80A8-913AFD25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Wateronderlast Maas</a:t>
            </a:r>
          </a:p>
        </p:txBody>
      </p:sp>
      <p:pic>
        <p:nvPicPr>
          <p:cNvPr id="6" name="Tijdelijke aanduiding voor inhoud 5" descr="Afbeelding met buiten, water, natuur, strand&#10;&#10;Automatisch gegenereerde beschrijving">
            <a:extLst>
              <a:ext uri="{FF2B5EF4-FFF2-40B4-BE49-F238E27FC236}">
                <a16:creationId xmlns:a16="http://schemas.microsoft.com/office/drawing/2014/main" id="{71C29979-9533-408F-BFF8-8929AADAC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" y="1596156"/>
            <a:ext cx="7393782" cy="4929188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61B0005-A6A1-4421-8B67-460304F65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155" y="189009"/>
            <a:ext cx="5362802" cy="356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2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4E1D5-78A7-4BAB-BA29-C09A994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Oplossingen! Bypass Lent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AF86BFA-CE47-44D5-82DE-E91036A93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88" t="37809" r="27438" b="22172"/>
          <a:stretch/>
        </p:blipFill>
        <p:spPr>
          <a:xfrm>
            <a:off x="2639616" y="980728"/>
            <a:ext cx="7403794" cy="53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08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4E1D5-78A7-4BAB-BA29-C09A994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Oplossingen! Bypass Lent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EF98AEE-9971-40B2-82C1-241244FF0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8" t="14307" r="8032" b="10628"/>
          <a:stretch/>
        </p:blipFill>
        <p:spPr>
          <a:xfrm>
            <a:off x="2383437" y="1050903"/>
            <a:ext cx="9116744" cy="47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07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F156A-E3CB-463B-A074-9D3021B2F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vandaag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70F7BA-2E41-44E1-B32B-947EA1736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507" y="1196753"/>
            <a:ext cx="11407806" cy="4929411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Intro watersysteem</a:t>
            </a:r>
            <a:endParaRPr lang="nl-NL" i="1" dirty="0"/>
          </a:p>
          <a:p>
            <a:pPr marL="0" indent="0">
              <a:buNone/>
            </a:pPr>
            <a:r>
              <a:rPr lang="nl-NL" dirty="0"/>
              <a:t>Uitwerken eigen watersysteem</a:t>
            </a:r>
          </a:p>
          <a:p>
            <a:pPr marL="0" indent="0">
              <a:buNone/>
            </a:pPr>
            <a:r>
              <a:rPr lang="nl-NL" dirty="0"/>
              <a:t>(Over)stroomgebieden Maas en Rijn</a:t>
            </a:r>
          </a:p>
        </p:txBody>
      </p:sp>
    </p:spTree>
    <p:extLst>
      <p:ext uri="{BB962C8B-B14F-4D97-AF65-F5344CB8AC3E}">
        <p14:creationId xmlns:p14="http://schemas.microsoft.com/office/powerpoint/2010/main" val="1203596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67346-CFAB-4BA4-AEDC-838D0A01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D6B176-3EC4-4D6B-8377-745F17CD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32" y="1"/>
            <a:ext cx="12336463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6B3E312-1A68-469E-95D2-0097EB8FB3C4}"/>
              </a:ext>
            </a:extLst>
          </p:cNvPr>
          <p:cNvSpPr txBox="1"/>
          <p:nvPr/>
        </p:nvSpPr>
        <p:spPr>
          <a:xfrm>
            <a:off x="3491345" y="365125"/>
            <a:ext cx="581891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400" b="1" i="1" dirty="0"/>
              <a:t>Watersysteem</a:t>
            </a:r>
            <a:endParaRPr lang="nl-NL" sz="4000" b="1" i="1" dirty="0"/>
          </a:p>
          <a:p>
            <a:pPr algn="ctr"/>
            <a:r>
              <a:rPr lang="nl-NL" sz="2700" i="1" dirty="0"/>
              <a:t>De natuurlijke weg van het water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7DF780FC-900E-4568-94F8-1AA31B4C5876}"/>
              </a:ext>
            </a:extLst>
          </p:cNvPr>
          <p:cNvSpPr/>
          <p:nvPr/>
        </p:nvSpPr>
        <p:spPr>
          <a:xfrm>
            <a:off x="8578391" y="5165888"/>
            <a:ext cx="1706251" cy="10305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80F30-41DB-41F0-9D3C-351A0D6F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Samenhang en partijen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05CBC5-2AD7-4F66-86E8-1F441351C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8" t="17032" r="953" b="30996"/>
          <a:stretch/>
        </p:blipFill>
        <p:spPr>
          <a:xfrm>
            <a:off x="1818588" y="1450767"/>
            <a:ext cx="9913257" cy="3562498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50C3AA5B-1928-4FBD-81E5-08AA0AEBF69B}"/>
              </a:ext>
            </a:extLst>
          </p:cNvPr>
          <p:cNvSpPr/>
          <p:nvPr/>
        </p:nvSpPr>
        <p:spPr>
          <a:xfrm>
            <a:off x="6900833" y="1351540"/>
            <a:ext cx="2950178" cy="6782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8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6B67DE3-6F1E-461D-8BD5-2AFBB9B8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176" y="84841"/>
            <a:ext cx="8846773" cy="62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0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F1B49-5AEB-4207-AAB3-2B1C72FA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Omgevingscheck…</a:t>
            </a: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1A59E183-7F05-47B1-A653-1BA86B414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0912" y="980728"/>
            <a:ext cx="8846773" cy="4929411"/>
          </a:xfrm>
        </p:spPr>
        <p:txBody>
          <a:bodyPr>
            <a:normAutofit/>
          </a:bodyPr>
          <a:lstStyle/>
          <a:p>
            <a:r>
              <a:rPr lang="nl-NL" dirty="0"/>
              <a:t>Wat zie je als je bij jou thuis uit het raam kijkt?</a:t>
            </a:r>
          </a:p>
          <a:p>
            <a:r>
              <a:rPr lang="nl-NL" dirty="0"/>
              <a:t>Welke Beek/Rivier ligt er bij jou in de buurt?</a:t>
            </a:r>
          </a:p>
          <a:p>
            <a:r>
              <a:rPr lang="nl-NL" dirty="0"/>
              <a:t>Waar begint die?</a:t>
            </a:r>
          </a:p>
          <a:p>
            <a:r>
              <a:rPr lang="nl-NL" dirty="0"/>
              <a:t>Waar eindigt die?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Weet je het niet? Huiswerk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447F918-AD5B-4D47-BEE6-2E0BAE9A1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4125" l="3500" r="96500">
                        <a14:foregroundMark x1="46125" y1="6000" x2="46125" y2="6000"/>
                        <a14:foregroundMark x1="46875" y1="5250" x2="46875" y2="5250"/>
                        <a14:foregroundMark x1="8250" y1="36875" x2="8250" y2="36875"/>
                        <a14:foregroundMark x1="28375" y1="40750" x2="28375" y2="40750"/>
                        <a14:foregroundMark x1="8250" y1="50000" x2="8250" y2="50000"/>
                        <a14:foregroundMark x1="10625" y1="63125" x2="10625" y2="63125"/>
                        <a14:foregroundMark x1="9000" y1="66250" x2="9000" y2="66250"/>
                        <a14:foregroundMark x1="62375" y1="81750" x2="62375" y2="81750"/>
                        <a14:foregroundMark x1="79375" y1="74750" x2="79375" y2="74750"/>
                        <a14:foregroundMark x1="79375" y1="74750" x2="79375" y2="74750"/>
                        <a14:foregroundMark x1="79375" y1="74000" x2="79375" y2="74000"/>
                        <a14:foregroundMark x1="79375" y1="74000" x2="79375" y2="74000"/>
                        <a14:foregroundMark x1="65500" y1="81000" x2="65500" y2="81000"/>
                        <a14:foregroundMark x1="64750" y1="81000" x2="64750" y2="81000"/>
                        <a14:foregroundMark x1="64750" y1="81000" x2="64750" y2="81000"/>
                        <a14:foregroundMark x1="93250" y1="50000" x2="93250" y2="50000"/>
                        <a14:foregroundMark x1="93250" y1="44625" x2="93250" y2="44625"/>
                        <a14:foregroundMark x1="93250" y1="43125" x2="93250" y2="43125"/>
                        <a14:foregroundMark x1="91750" y1="55500" x2="91750" y2="55500"/>
                        <a14:foregroundMark x1="91000" y1="60125" x2="91000" y2="60125"/>
                        <a14:foregroundMark x1="90250" y1="65500" x2="90250" y2="65500"/>
                        <a14:foregroundMark x1="67750" y1="79375" x2="67750" y2="79375"/>
                        <a14:foregroundMark x1="69375" y1="76375" x2="69375" y2="76375"/>
                        <a14:foregroundMark x1="70875" y1="80125" x2="70875" y2="80125"/>
                        <a14:foregroundMark x1="64750" y1="87125" x2="64750" y2="87125"/>
                        <a14:foregroundMark x1="58500" y1="83250" x2="58500" y2="83250"/>
                        <a14:foregroundMark x1="55375" y1="83250" x2="55375" y2="83250"/>
                        <a14:foregroundMark x1="57750" y1="94125" x2="57750" y2="94125"/>
                        <a14:foregroundMark x1="58500" y1="87125" x2="58500" y2="87125"/>
                        <a14:foregroundMark x1="58500" y1="87125" x2="58500" y2="87125"/>
                        <a14:foregroundMark x1="3625" y1="47750" x2="3625" y2="47750"/>
                        <a14:foregroundMark x1="22125" y1="44625" x2="22125" y2="44625"/>
                        <a14:foregroundMark x1="29875" y1="40750" x2="29875" y2="40750"/>
                        <a14:foregroundMark x1="31500" y1="74750" x2="31500" y2="74750"/>
                        <a14:foregroundMark x1="41500" y1="76375" x2="41500" y2="76375"/>
                        <a14:foregroundMark x1="96000" y1="49250" x2="96000" y2="49250"/>
                        <a14:foregroundMark x1="96500" y1="49500" x2="96500" y2="49500"/>
                        <a14:foregroundMark x1="44000" y1="73125" x2="44000" y2="73125"/>
                        <a14:foregroundMark x1="47125" y1="74625" x2="47125" y2="74625"/>
                        <a14:foregroundMark x1="47625" y1="74875" x2="45250" y2="76250"/>
                        <a14:foregroundMark x1="42625" y1="77500" x2="42625" y2="77500"/>
                        <a14:foregroundMark x1="40875" y1="77500" x2="39375" y2="77000"/>
                        <a14:foregroundMark x1="31250" y1="74625" x2="31250" y2="74625"/>
                        <a14:foregroundMark x1="33125" y1="72625" x2="33125" y2="72625"/>
                        <a14:foregroundMark x1="46500" y1="74875" x2="46500" y2="74875"/>
                        <a14:foregroundMark x1="44750" y1="74875" x2="44750" y2="74875"/>
                        <a14:foregroundMark x1="57750" y1="11500" x2="57750" y2="11500"/>
                        <a14:foregroundMark x1="60750" y1="14875" x2="60750" y2="14875"/>
                        <a14:foregroundMark x1="28750" y1="11000" x2="28750" y2="11000"/>
                        <a14:foregroundMark x1="33375" y1="11750" x2="33375" y2="11750"/>
                        <a14:foregroundMark x1="24250" y1="13375" x2="24250" y2="13375"/>
                        <a14:foregroundMark x1="23750" y1="14375" x2="23750" y2="14375"/>
                        <a14:foregroundMark x1="50750" y1="72875" x2="50750" y2="72875"/>
                        <a14:foregroundMark x1="48875" y1="73875" x2="48875" y2="73875"/>
                        <a14:foregroundMark x1="48625" y1="74625" x2="48625" y2="74625"/>
                        <a14:foregroundMark x1="48125" y1="75375" x2="46875" y2="77250"/>
                        <a14:foregroundMark x1="46500" y1="77500" x2="46500" y2="77500"/>
                        <a14:foregroundMark x1="39000" y1="78500" x2="39000" y2="78500"/>
                        <a14:foregroundMark x1="20375" y1="68125" x2="20375" y2="68125"/>
                        <a14:foregroundMark x1="20875" y1="68500" x2="22750" y2="70250"/>
                        <a14:foregroundMark x1="23000" y1="70750" x2="23000" y2="70750"/>
                        <a14:foregroundMark x1="23250" y1="70750" x2="23250" y2="70750"/>
                        <a14:foregroundMark x1="23500" y1="71250" x2="24500" y2="72875"/>
                        <a14:foregroundMark x1="24500" y1="73125" x2="20125" y2="65125"/>
                        <a14:foregroundMark x1="31750" y1="76250" x2="31750" y2="76250"/>
                        <a14:foregroundMark x1="25625" y1="72125" x2="25625" y2="72125"/>
                        <a14:foregroundMark x1="25625" y1="72125" x2="25625" y2="72125"/>
                        <a14:foregroundMark x1="25625" y1="73125" x2="25625" y2="73125"/>
                        <a14:foregroundMark x1="25625" y1="73375" x2="25625" y2="73375"/>
                        <a14:foregroundMark x1="26375" y1="73625" x2="26375" y2="73625"/>
                        <a14:foregroundMark x1="26375" y1="73875" x2="26375" y2="73875"/>
                        <a14:foregroundMark x1="26375" y1="73875" x2="26375" y2="73875"/>
                        <a14:foregroundMark x1="26375" y1="74125" x2="26375" y2="74125"/>
                        <a14:foregroundMark x1="26375" y1="74625" x2="26375" y2="74625"/>
                        <a14:foregroundMark x1="26375" y1="74875" x2="26375" y2="74875"/>
                        <a14:foregroundMark x1="26375" y1="75125" x2="26375" y2="75125"/>
                        <a14:foregroundMark x1="31500" y1="74125" x2="31500" y2="74125"/>
                        <a14:foregroundMark x1="27375" y1="40000" x2="27375" y2="40000"/>
                        <a14:foregroundMark x1="25125" y1="46500" x2="25125" y2="46500"/>
                        <a14:foregroundMark x1="61875" y1="53125" x2="61875" y2="53125"/>
                        <a14:foregroundMark x1="23000" y1="44625" x2="23000" y2="44625"/>
                        <a14:foregroundMark x1="26625" y1="36875" x2="26625" y2="36875"/>
                        <a14:foregroundMark x1="26625" y1="36625" x2="24500" y2="38625"/>
                        <a14:foregroundMark x1="23500" y1="40000" x2="28250" y2="49500"/>
                        <a14:foregroundMark x1="45250" y1="50625" x2="67000" y2="57625"/>
                        <a14:foregroundMark x1="57375" y1="71250" x2="23250" y2="66250"/>
                        <a14:foregroundMark x1="23250" y1="66250" x2="55000" y2="74250"/>
                        <a14:foregroundMark x1="55000" y1="74250" x2="22375" y2="69125"/>
                        <a14:foregroundMark x1="22375" y1="69125" x2="47625" y2="80375"/>
                        <a14:foregroundMark x1="43250" y1="80125" x2="12000" y2="70625"/>
                        <a14:foregroundMark x1="12000" y1="70625" x2="11875" y2="70250"/>
                        <a14:foregroundMark x1="37500" y1="79875" x2="20375" y2="72625"/>
                        <a14:foregroundMark x1="22500" y1="73875" x2="14500" y2="62250"/>
                        <a14:foregroundMark x1="19125" y1="49250" x2="31750" y2="37375"/>
                        <a14:foregroundMark x1="26625" y1="38125" x2="22500" y2="37375"/>
                        <a14:foregroundMark x1="26875" y1="36125" x2="34875" y2="39500"/>
                        <a14:foregroundMark x1="31000" y1="39500" x2="29750" y2="47000"/>
                        <a14:foregroundMark x1="25625" y1="48750" x2="20375" y2="48750"/>
                        <a14:foregroundMark x1="21000" y1="46250" x2="21500" y2="3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193" y="4908609"/>
            <a:ext cx="633215" cy="63321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77A05DA-81ED-49BE-BB86-611AAB5F0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193" y="2266615"/>
            <a:ext cx="3487155" cy="232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25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363EE-7470-4FD9-B85A-F801F061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nl-NL" dirty="0"/>
              <a:t>Kenmerk van Nederland?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1784D2-5485-4750-93B7-57089704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532" y="1196753"/>
            <a:ext cx="9716649" cy="49294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Denkend aan Holland zie ik brede rivieren traag door oneindig laagland gaan,</a:t>
            </a:r>
          </a:p>
          <a:p>
            <a:pPr marL="0" indent="0">
              <a:buNone/>
            </a:pPr>
            <a:r>
              <a:rPr lang="nl-NL" dirty="0"/>
              <a:t>rijen ondenkbaar ijle populieren als </a:t>
            </a:r>
            <a:r>
              <a:rPr lang="nl-NL" dirty="0" err="1"/>
              <a:t>hooge</a:t>
            </a:r>
            <a:r>
              <a:rPr lang="nl-NL" dirty="0"/>
              <a:t> pluimen aan den einder staan;</a:t>
            </a:r>
          </a:p>
          <a:p>
            <a:pPr marL="0" indent="0">
              <a:buNone/>
            </a:pPr>
            <a:r>
              <a:rPr lang="nl-NL" dirty="0"/>
              <a:t>en in de geweldige ruimte verzonken de boerderijen verspreid door het land,</a:t>
            </a:r>
          </a:p>
          <a:p>
            <a:pPr marL="0" indent="0">
              <a:buNone/>
            </a:pPr>
            <a:r>
              <a:rPr lang="nl-NL" dirty="0"/>
              <a:t>boomgroepen, dorpen, geknotte torens, kerken en olmen in een </a:t>
            </a:r>
            <a:r>
              <a:rPr lang="nl-NL" dirty="0" err="1"/>
              <a:t>grootsch</a:t>
            </a:r>
            <a:r>
              <a:rPr lang="nl-NL" dirty="0"/>
              <a:t> verband.</a:t>
            </a:r>
          </a:p>
          <a:p>
            <a:pPr marL="0" indent="0">
              <a:buNone/>
            </a:pPr>
            <a:r>
              <a:rPr lang="nl-NL" dirty="0"/>
              <a:t>de lucht hangt er laag en de zon wordt er langzaam in grijze veelkleurige dampen gesmoord,</a:t>
            </a:r>
          </a:p>
          <a:p>
            <a:pPr marL="0" indent="0">
              <a:buNone/>
            </a:pPr>
            <a:r>
              <a:rPr lang="nl-NL" dirty="0"/>
              <a:t>en in alle gewesten wordt de stem van het water met zijn eeuwige rampen gevreesd en gehoord.</a:t>
            </a:r>
          </a:p>
          <a:p>
            <a:pPr marL="0" indent="0">
              <a:buNone/>
            </a:pPr>
            <a:r>
              <a:rPr lang="nl-NL" sz="2600" i="1" dirty="0"/>
              <a:t>&lt; Hendrik Marsman 1936</a:t>
            </a:r>
          </a:p>
        </p:txBody>
      </p:sp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63AE4D1F-0F0F-4702-80EE-2F67DA309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9" t="14300" r="50000" b="22339"/>
          <a:stretch/>
        </p:blipFill>
        <p:spPr>
          <a:xfrm>
            <a:off x="271452" y="4251158"/>
            <a:ext cx="1236508" cy="22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9A55ED-E24C-4974-85BF-562AA58D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Delta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4B20EA-61E0-428C-B7EE-24A3D4D8A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l-NL" dirty="0"/>
              <a:t>Geschiedenis in Vogelvlucht</a:t>
            </a:r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r>
              <a:rPr lang="nl-NL" dirty="0"/>
              <a:t>of</a:t>
            </a:r>
          </a:p>
          <a:p>
            <a:pPr marL="0" indent="0" fontAlgn="base">
              <a:buNone/>
            </a:pPr>
            <a:r>
              <a:rPr lang="nl-NL" dirty="0">
                <a:hlinkClick r:id="rId2"/>
              </a:rPr>
              <a:t>https://youtu.be/TUWqYaEm4h8</a:t>
            </a:r>
            <a:r>
              <a:rPr lang="nl-NL" dirty="0"/>
              <a:t> </a:t>
            </a:r>
          </a:p>
        </p:txBody>
      </p:sp>
      <p:pic>
        <p:nvPicPr>
          <p:cNvPr id="4" name="Afbeelding 3">
            <a:hlinkClick r:id="rId3"/>
            <a:extLst>
              <a:ext uri="{FF2B5EF4-FFF2-40B4-BE49-F238E27FC236}">
                <a16:creationId xmlns:a16="http://schemas.microsoft.com/office/drawing/2014/main" id="{862A1B71-7707-4D1E-9064-D1D9FD14B5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21" t="17451" r="37632" b="22807"/>
          <a:stretch/>
        </p:blipFill>
        <p:spPr>
          <a:xfrm>
            <a:off x="5019169" y="1916726"/>
            <a:ext cx="4574009" cy="330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03B8C774-8D0F-41D4-BED0-6DF171F63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71" y="0"/>
            <a:ext cx="788442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C40660-CBA5-47B9-A7CD-05C9A571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Delta: Stroomgebieden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8EED56-78A3-454E-88EB-AB08F8B95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643" y="1196753"/>
            <a:ext cx="4267199" cy="492941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l-NL" b="1" dirty="0"/>
              <a:t>Welke rivieren stromen er door ons land naar de zee?</a:t>
            </a:r>
            <a:r>
              <a:rPr lang="nl-NL" dirty="0"/>
              <a:t> </a:t>
            </a:r>
          </a:p>
          <a:p>
            <a:pPr marL="0" indent="0" fontAlgn="base">
              <a:buNone/>
            </a:pPr>
            <a:r>
              <a:rPr lang="nl-NL" dirty="0"/>
              <a:t>Schelde</a:t>
            </a:r>
          </a:p>
          <a:p>
            <a:pPr marL="0" indent="0" fontAlgn="base">
              <a:buNone/>
            </a:pPr>
            <a:r>
              <a:rPr lang="nl-NL" dirty="0"/>
              <a:t>Maas</a:t>
            </a:r>
          </a:p>
          <a:p>
            <a:pPr marL="0" indent="0" fontAlgn="base">
              <a:buNone/>
            </a:pPr>
            <a:r>
              <a:rPr lang="nl-NL" dirty="0"/>
              <a:t>Rijn</a:t>
            </a:r>
          </a:p>
          <a:p>
            <a:pPr marL="0" indent="0" fontAlgn="base">
              <a:buNone/>
            </a:pPr>
            <a:r>
              <a:rPr lang="nl-NL" dirty="0"/>
              <a:t>Eems</a:t>
            </a:r>
          </a:p>
          <a:p>
            <a:pPr marL="0" indent="0" fontAlgn="base">
              <a:buNone/>
            </a:pPr>
            <a:br>
              <a:rPr lang="nl-NL" dirty="0"/>
            </a:br>
            <a:br>
              <a:rPr lang="nl-NL" dirty="0"/>
            </a:b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34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licon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con thema" id="{ACB87FCE-9474-4D1A-91B1-4808E599A9AC}" vid="{0E457EA9-F56E-4451-8CA0-082C072EE7D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2" ma:contentTypeDescription="Een nieuw document maken." ma:contentTypeScope="" ma:versionID="1dc84fb11a9be35ac09a1ae920ea7357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85fd8f0e804736af8b3f71c277445723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EDE4D5-9AEE-48CC-AD2E-FEE382A1DF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C75B70-2B84-407E-AF6F-424580FB76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7C85AA-C9CD-4C87-83DC-94FC9D823D3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11765</TotalTime>
  <Words>418</Words>
  <Application>Microsoft Office PowerPoint</Application>
  <PresentationFormat>Breedbeeld</PresentationFormat>
  <Paragraphs>71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2" baseType="lpstr">
      <vt:lpstr>Arial</vt:lpstr>
      <vt:lpstr>Calibri</vt:lpstr>
      <vt:lpstr>Helicon thema</vt:lpstr>
      <vt:lpstr>De wereld en ik</vt:lpstr>
      <vt:lpstr>Inhoud vandaag </vt:lpstr>
      <vt:lpstr>PowerPoint-presentatie</vt:lpstr>
      <vt:lpstr>Samenhang en partijen</vt:lpstr>
      <vt:lpstr>PowerPoint-presentatie</vt:lpstr>
      <vt:lpstr>Omgevingscheck…</vt:lpstr>
      <vt:lpstr>Kenmerk van Nederland?</vt:lpstr>
      <vt:lpstr>Nederlandse Delta</vt:lpstr>
      <vt:lpstr>Nederlandse Delta: Stroomgebieden</vt:lpstr>
      <vt:lpstr>Nederlandse Delta: Stroomgebieden</vt:lpstr>
      <vt:lpstr> Maas&gt;  &lt;Rijn&amp; Maas</vt:lpstr>
      <vt:lpstr>Groter beeld</vt:lpstr>
      <vt:lpstr>Klimaattrends en effecten op onze rivieren</vt:lpstr>
      <vt:lpstr>Trends Natter en Droger: </vt:lpstr>
      <vt:lpstr>Wateroverlast</vt:lpstr>
      <vt:lpstr>PowerPoint-presentatie</vt:lpstr>
      <vt:lpstr>Wateronderlast Maas</vt:lpstr>
      <vt:lpstr>Oplossingen! Bypass Lent</vt:lpstr>
      <vt:lpstr>Oplossingen! Bypass Lent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cp:lastModifiedBy>Stijn Weijermars</cp:lastModifiedBy>
  <cp:revision>133</cp:revision>
  <cp:lastPrinted>2017-09-07T09:56:36Z</cp:lastPrinted>
  <dcterms:created xsi:type="dcterms:W3CDTF">2015-02-09T20:38:33Z</dcterms:created>
  <dcterms:modified xsi:type="dcterms:W3CDTF">2020-11-10T08:29:50Z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